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B1D17-A354-7744-A178-465114E57169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2E0AB-EFDD-6244-BEF9-856B62F27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9C528-4AF6-124D-B179-EE60729032A0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smtClean="0">
                <a:latin typeface="Comic Sans MS Bold"/>
                <a:cs typeface="Comic Sans MS Bold"/>
              </a:rPr>
              <a:t>Test Corrections Cover </a:t>
            </a:r>
            <a:r>
              <a:rPr lang="en-US" sz="2000" b="1" i="1" u="sng" dirty="0" smtClean="0">
                <a:latin typeface="Comic Sans MS Bold"/>
                <a:cs typeface="Comic Sans MS Bold"/>
              </a:rPr>
              <a:t>Sheet</a:t>
            </a:r>
            <a:r>
              <a:rPr lang="en-US" sz="2000" dirty="0" smtClean="0"/>
              <a:t>	                                            </a:t>
            </a:r>
            <a:r>
              <a:rPr lang="en-US" sz="1600" b="1" dirty="0" smtClean="0">
                <a:latin typeface="Comic Sans MS"/>
                <a:cs typeface="Comic Sans MS"/>
              </a:rPr>
              <a:t>Due______	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933510"/>
            <a:ext cx="8458200" cy="1123890"/>
          </a:xfrm>
          <a:prstGeom prst="roundRect">
            <a:avLst/>
          </a:prstGeom>
          <a:solidFill>
            <a:schemeClr val="accent1">
              <a:alpha val="1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962055"/>
            <a:ext cx="3352800" cy="51429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i="1" u="sng" dirty="0" smtClean="0">
                <a:solidFill>
                  <a:srgbClr val="000000"/>
                </a:solidFill>
              </a:rPr>
              <a:t>Name</a:t>
            </a:r>
            <a:r>
              <a:rPr lang="en-US" sz="1400" b="1" i="1" u="sng" dirty="0" smtClean="0">
                <a:solidFill>
                  <a:srgbClr val="000000"/>
                </a:solidFill>
              </a:rPr>
              <a:t>:</a:t>
            </a:r>
            <a:endParaRPr lang="en-US" sz="1400" b="1" i="1" u="sng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0" y="933510"/>
            <a:ext cx="4191000" cy="542835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i="1" u="sng" dirty="0" smtClean="0">
                <a:solidFill>
                  <a:schemeClr val="tx1"/>
                </a:solidFill>
              </a:rPr>
              <a:t>Test Subject</a:t>
            </a:r>
            <a:r>
              <a:rPr lang="en-US" i="1" u="sng" dirty="0" smtClean="0">
                <a:solidFill>
                  <a:schemeClr val="tx1"/>
                </a:solidFill>
              </a:rPr>
              <a:t>: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133601"/>
            <a:ext cx="86794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Book Antiqua"/>
                <a:cs typeface="Book Antiqua"/>
              </a:rPr>
              <a:t>Reflection: </a:t>
            </a:r>
            <a:r>
              <a:rPr lang="en-US" b="1" dirty="0" smtClean="0">
                <a:latin typeface="Book Antiqua"/>
                <a:cs typeface="Book Antiqua"/>
              </a:rPr>
              <a:t>What did you do to prepare for this test?  Be specific.  Simply saying </a:t>
            </a:r>
          </a:p>
          <a:p>
            <a:r>
              <a:rPr lang="en-US" b="1" dirty="0">
                <a:latin typeface="Book Antiqua"/>
                <a:cs typeface="Book Antiqua"/>
              </a:rPr>
              <a:t>y</a:t>
            </a:r>
            <a:r>
              <a:rPr lang="en-US" b="1" dirty="0" smtClean="0">
                <a:latin typeface="Book Antiqua"/>
                <a:cs typeface="Book Antiqua"/>
              </a:rPr>
              <a:t>ou “studied” will not be accepted. _________________________________________</a:t>
            </a:r>
          </a:p>
          <a:p>
            <a:r>
              <a:rPr lang="en-US" b="1" dirty="0" smtClean="0">
                <a:latin typeface="Book Antiqua"/>
                <a:cs typeface="Book Antiqua"/>
              </a:rPr>
              <a:t>_________________________________________________________________________</a:t>
            </a:r>
          </a:p>
          <a:p>
            <a:r>
              <a:rPr lang="en-US" b="1" dirty="0" smtClean="0">
                <a:latin typeface="Book Antiqua"/>
                <a:cs typeface="Book Antiqua"/>
              </a:rPr>
              <a:t>_________________________________________________________________________</a:t>
            </a:r>
          </a:p>
          <a:p>
            <a:endParaRPr lang="en-US" b="1" dirty="0" smtClean="0">
              <a:latin typeface="Book Antiqua"/>
              <a:cs typeface="Book Antiqua"/>
            </a:endParaRPr>
          </a:p>
          <a:p>
            <a:r>
              <a:rPr lang="en-US" b="1" dirty="0" smtClean="0">
                <a:latin typeface="Book Antiqua"/>
                <a:cs typeface="Book Antiqua"/>
              </a:rPr>
              <a:t>Did you go to extra help before the test?__________________________________</a:t>
            </a:r>
          </a:p>
          <a:p>
            <a:endParaRPr lang="en-US" b="1" dirty="0" smtClean="0">
              <a:latin typeface="Book Antiqua"/>
              <a:cs typeface="Book Antiqua"/>
            </a:endParaRPr>
          </a:p>
          <a:p>
            <a:r>
              <a:rPr lang="en-US" b="1" dirty="0" smtClean="0">
                <a:latin typeface="Book Antiqua"/>
                <a:cs typeface="Book Antiqua"/>
              </a:rPr>
              <a:t>How will you change your study habits for the next test?______________________</a:t>
            </a:r>
          </a:p>
          <a:p>
            <a:r>
              <a:rPr lang="en-US" b="1" dirty="0" smtClean="0">
                <a:latin typeface="Book Antiqua"/>
                <a:cs typeface="Book Antiqua"/>
              </a:rPr>
              <a:t>_________________________________________________________________________</a:t>
            </a:r>
          </a:p>
          <a:p>
            <a:r>
              <a:rPr lang="en-US" b="1" dirty="0" smtClean="0">
                <a:latin typeface="Book Antiqua"/>
                <a:cs typeface="Book Antiqua"/>
              </a:rPr>
              <a:t>_________________________________________________________________________</a:t>
            </a:r>
          </a:p>
          <a:p>
            <a:r>
              <a:rPr lang="en-US" b="1" dirty="0" smtClean="0">
                <a:latin typeface="Book Antiqua"/>
                <a:cs typeface="Book Antiqua"/>
              </a:rPr>
              <a:t>  </a:t>
            </a:r>
            <a:endParaRPr lang="en-US" b="1" dirty="0">
              <a:latin typeface="Book Antiqua"/>
              <a:cs typeface="Book Antiqu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4995923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mic Sans MS"/>
                <a:cs typeface="Comic Sans MS"/>
              </a:rPr>
              <a:t>For each problem you missed on your </a:t>
            </a:r>
            <a:r>
              <a:rPr lang="en-US" b="1" dirty="0" err="1" smtClean="0">
                <a:latin typeface="Comic Sans MS"/>
                <a:cs typeface="Comic Sans MS"/>
              </a:rPr>
              <a:t>test,work</a:t>
            </a:r>
            <a:r>
              <a:rPr lang="en-US" b="1" dirty="0" smtClean="0">
                <a:latin typeface="Comic Sans MS"/>
                <a:cs typeface="Comic Sans MS"/>
              </a:rPr>
              <a:t> through parts </a:t>
            </a:r>
          </a:p>
          <a:p>
            <a:pPr marL="342900" indent="-342900"/>
            <a:r>
              <a:rPr lang="en-US" b="1" dirty="0" smtClean="0">
                <a:latin typeface="Comic Sans MS"/>
                <a:cs typeface="Comic Sans MS"/>
              </a:rPr>
              <a:t>    </a:t>
            </a:r>
            <a:r>
              <a:rPr lang="en-US" b="1" dirty="0" err="1" smtClean="0">
                <a:latin typeface="Comic Sans MS"/>
                <a:cs typeface="Comic Sans MS"/>
              </a:rPr>
              <a:t>A,B,and</a:t>
            </a:r>
            <a:r>
              <a:rPr lang="en-US" b="1" dirty="0" smtClean="0">
                <a:latin typeface="Comic Sans MS"/>
                <a:cs typeface="Comic Sans MS"/>
              </a:rPr>
              <a:t> C.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mic Sans MS"/>
                <a:cs typeface="Comic Sans MS"/>
              </a:rPr>
              <a:t>You must answer fully to receive any credit. 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mic Sans MS"/>
                <a:cs typeface="Comic Sans MS"/>
              </a:rPr>
              <a:t>Print as many problem pages as needed.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000" y="1562100"/>
            <a:ext cx="7391400" cy="38100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i="1" u="sng" dirty="0" smtClean="0">
                <a:solidFill>
                  <a:srgbClr val="000000"/>
                </a:solidFill>
                <a:latin typeface="Comic Sans MS"/>
                <a:cs typeface="Comic Sans MS"/>
              </a:rPr>
              <a:t>Original test grad</a:t>
            </a:r>
            <a:r>
              <a:rPr lang="en-US" sz="1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e ________</a:t>
            </a:r>
            <a:r>
              <a:rPr lang="en-US" sz="12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l</a:t>
            </a:r>
            <a:endParaRPr lang="en-US" sz="1200" b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Cipriano</a:t>
            </a:r>
            <a:r>
              <a:rPr lang="en-US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Test Corrections</a:t>
            </a:r>
            <a:endParaRPr lang="en-US" b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307777"/>
            <a:ext cx="4343400" cy="1459468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43400" y="307777"/>
            <a:ext cx="4800600" cy="1459468"/>
          </a:xfrm>
          <a:prstGeom prst="roundRect">
            <a:avLst/>
          </a:prstGeom>
          <a:solidFill>
            <a:schemeClr val="accent1">
              <a:alpha val="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767245"/>
            <a:ext cx="9144000" cy="762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29245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2837022"/>
            <a:ext cx="43434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343400" y="2837022"/>
            <a:ext cx="48006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4100156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72142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Problem#_____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5029200"/>
            <a:ext cx="43434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4343400" y="5029200"/>
            <a:ext cx="48006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172200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307777"/>
            <a:ext cx="4343400" cy="1459468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43400" y="307777"/>
            <a:ext cx="4800600" cy="1459468"/>
          </a:xfrm>
          <a:prstGeom prst="roundRect">
            <a:avLst/>
          </a:prstGeom>
          <a:solidFill>
            <a:schemeClr val="accent1">
              <a:alpha val="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767245"/>
            <a:ext cx="9144000" cy="762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29245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2837022"/>
            <a:ext cx="43434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343400" y="2837022"/>
            <a:ext cx="48006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4100156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72142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Problem#_____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5029200"/>
            <a:ext cx="43434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4343400" y="5029200"/>
            <a:ext cx="48006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172200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307777"/>
            <a:ext cx="4343400" cy="1459468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43400" y="307777"/>
            <a:ext cx="4800600" cy="1459468"/>
          </a:xfrm>
          <a:prstGeom prst="roundRect">
            <a:avLst/>
          </a:prstGeom>
          <a:solidFill>
            <a:schemeClr val="accent1">
              <a:alpha val="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767245"/>
            <a:ext cx="9144000" cy="762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29245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2837022"/>
            <a:ext cx="43434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343400" y="2837022"/>
            <a:ext cx="48006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4100156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72142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Problem#_____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5029200"/>
            <a:ext cx="43434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4343400" y="5029200"/>
            <a:ext cx="48006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172200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307777"/>
            <a:ext cx="4343400" cy="1459468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43400" y="307777"/>
            <a:ext cx="4800600" cy="1459468"/>
          </a:xfrm>
          <a:prstGeom prst="roundRect">
            <a:avLst/>
          </a:prstGeom>
          <a:solidFill>
            <a:schemeClr val="accent1">
              <a:alpha val="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767245"/>
            <a:ext cx="9144000" cy="762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29245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2837022"/>
            <a:ext cx="43434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343400" y="2837022"/>
            <a:ext cx="48006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4100156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72142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Problem#_____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5029200"/>
            <a:ext cx="43434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4343400" y="5029200"/>
            <a:ext cx="48006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172200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307777"/>
            <a:ext cx="4343400" cy="1459468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43400" y="307777"/>
            <a:ext cx="4800600" cy="1459468"/>
          </a:xfrm>
          <a:prstGeom prst="roundRect">
            <a:avLst/>
          </a:prstGeom>
          <a:solidFill>
            <a:schemeClr val="accent1">
              <a:alpha val="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767245"/>
            <a:ext cx="9144000" cy="762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29245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2837022"/>
            <a:ext cx="43434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343400" y="2837022"/>
            <a:ext cx="48006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4100156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72142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Problem#_____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5029200"/>
            <a:ext cx="43434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4343400" y="5029200"/>
            <a:ext cx="48006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172200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1073</Words>
  <Application>Microsoft Office PowerPoint</Application>
  <PresentationFormat>On-screen Show (4:3)</PresentationFormat>
  <Paragraphs>261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Great Neck South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Holly Cipriano</dc:creator>
  <cp:lastModifiedBy>temp</cp:lastModifiedBy>
  <cp:revision>8</cp:revision>
  <cp:lastPrinted>2013-01-01T20:08:46Z</cp:lastPrinted>
  <dcterms:created xsi:type="dcterms:W3CDTF">2013-01-01T19:27:19Z</dcterms:created>
  <dcterms:modified xsi:type="dcterms:W3CDTF">2015-12-10T13:01:25Z</dcterms:modified>
</cp:coreProperties>
</file>